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7" r:id="rId3"/>
    <p:sldId id="260" r:id="rId4"/>
    <p:sldId id="261" r:id="rId5"/>
    <p:sldId id="262" r:id="rId6"/>
    <p:sldId id="257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8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8AE6-6F1B-46E9-86A6-F704085603BE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56ED-B327-47DE-9143-9DAA21F1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003B1-8BF8-40FC-B668-F45A9A5A0E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003B1-8BF8-40FC-B668-F45A9A5A0E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003B1-8BF8-40FC-B668-F45A9A5A0E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7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657B-33CB-4E51-BCA3-2307C3DDD570}" type="datetimeFigureOut">
              <a:rPr lang="en-US" smtClean="0"/>
              <a:pPr/>
              <a:t>20-Feb-19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9B9C-0B12-4267-BA32-97E782FD2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Mail\mr.karim\Picture-1\stock-vector-colorful-seamless-geometric-pattern-16199827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70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371600"/>
            <a:ext cx="3352800" cy="4267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212360" y="3352800"/>
            <a:ext cx="5181600" cy="11079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অষ্টম</a:t>
            </a:r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শ্রেণি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066800"/>
            <a:ext cx="4495800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স্বাগতম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 descr="26996571_913492722138615_66820479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611189" cy="7119257"/>
          </a:xfrm>
          <a:prstGeom prst="rect">
            <a:avLst/>
          </a:prstGeom>
        </p:spPr>
      </p:pic>
      <p:pic>
        <p:nvPicPr>
          <p:cNvPr id="13" name="Picture 12" descr="26996571_913492722138615_66820479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381" y="-29980"/>
            <a:ext cx="4579619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3650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1.21387E-6 L -0.52083 0.012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19 4.56647E-6 L 0.49219 4.5664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648200"/>
            <a:ext cx="18473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endParaRPr lang="en-US" dirty="0"/>
          </a:p>
        </p:txBody>
      </p:sp>
      <p:pic>
        <p:nvPicPr>
          <p:cNvPr id="7" name="Content Placeholder 6" descr="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58747" cy="6857999"/>
          </a:xfr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371600" y="127337"/>
            <a:ext cx="6545424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err="1" smtClean="0">
                <a:ln/>
                <a:solidFill>
                  <a:schemeClr val="bg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শিক্ষক</a:t>
            </a:r>
            <a:r>
              <a:rPr lang="en-US" sz="6000" b="1" cap="all" spc="0" dirty="0" smtClean="0">
                <a:ln/>
                <a:solidFill>
                  <a:schemeClr val="bg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/>
                <a:solidFill>
                  <a:schemeClr val="bg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পরিচিতি</a:t>
            </a:r>
            <a:endParaRPr lang="en-US" sz="6000" b="1" cap="all" spc="0" dirty="0">
              <a:ln/>
              <a:solidFill>
                <a:schemeClr val="bg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1770"/>
            <a:ext cx="8229600" cy="11695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মোঃ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মতিয়ার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রহমান</a:t>
            </a:r>
            <a:endParaRPr lang="en-US" sz="7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2590800"/>
            <a:ext cx="59436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বি.এসসি</a:t>
            </a:r>
            <a:r>
              <a:rPr lang="en-US" sz="2800" b="1" cap="all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en-US" sz="2800" b="1" cap="all" spc="0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অনার্স</a:t>
            </a:r>
            <a:r>
              <a:rPr lang="en-US" sz="2800" b="1" cap="all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), </a:t>
            </a:r>
            <a:r>
              <a:rPr lang="en-US" sz="2800" b="1" cap="all" spc="0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এম.এসসি</a:t>
            </a:r>
            <a:r>
              <a:rPr lang="en-US" sz="2800" b="1" cap="all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en-US" sz="2800" b="1" cap="all" spc="0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গনিত</a:t>
            </a:r>
            <a:r>
              <a:rPr lang="en-US" sz="2800" b="1" cap="all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en-US" sz="2800" b="1" cap="all" spc="0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122" y="3505200"/>
            <a:ext cx="5164622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সিনিয়র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</a:t>
            </a:r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ক্ষক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গণিত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)</a:t>
            </a:r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44" y="4419600"/>
            <a:ext cx="5668156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জুনিয়র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ল্যাবরেটরি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হাই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স্কুল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ধানমন্ডি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ঢাকা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 descr="IMG_20171218_195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265037"/>
            <a:ext cx="2971800" cy="2983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8600" y="5769114"/>
            <a:ext cx="545053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মোবাইলঃ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01721909793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47782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12" grpId="0" animBg="1"/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 descr="19260482_809795832508305_5483006466302382938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77728" cy="6858000"/>
          </a:xfrm>
        </p:spPr>
      </p:pic>
      <p:sp>
        <p:nvSpPr>
          <p:cNvPr id="7" name="Rectangle 6"/>
          <p:cNvSpPr/>
          <p:nvPr/>
        </p:nvSpPr>
        <p:spPr>
          <a:xfrm>
            <a:off x="1752600" y="304800"/>
            <a:ext cx="58674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পাঠ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পরিচিতি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39" y="1600200"/>
            <a:ext cx="3263863" cy="411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733800" y="4800600"/>
            <a:ext cx="5163594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বিষয়বস্তুঃ</a:t>
            </a:r>
            <a:r>
              <a:rPr lang="en-US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তথ্য</a:t>
            </a:r>
            <a:r>
              <a:rPr lang="en-US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ও </a:t>
            </a:r>
            <a:r>
              <a:rPr lang="en-US" sz="36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উপাত্ত</a:t>
            </a:r>
            <a:endParaRPr lang="en-US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9791" y="3420070"/>
            <a:ext cx="352532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অধ্যায়ঃ১১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2133600"/>
            <a:ext cx="4203395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বিষয়ঃ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গণিত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09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962973_992194827601737_403553988536329830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076825"/>
            <a:ext cx="990600" cy="1781175"/>
          </a:xfrm>
          <a:prstGeom prst="rect">
            <a:avLst/>
          </a:prstGeom>
        </p:spPr>
      </p:pic>
      <p:pic>
        <p:nvPicPr>
          <p:cNvPr id="3" name="Picture 2" descr="34962973_992194827601737_4035539885363298304_nক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24200"/>
            <a:ext cx="990600" cy="1295400"/>
          </a:xfrm>
          <a:prstGeom prst="rect">
            <a:avLst/>
          </a:prstGeom>
        </p:spPr>
      </p:pic>
      <p:pic>
        <p:nvPicPr>
          <p:cNvPr id="4" name="Picture 3" descr="34962973_992194827601737_4035539885363298304_nপ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8800"/>
            <a:ext cx="914400" cy="971550"/>
          </a:xfrm>
          <a:prstGeom prst="rect">
            <a:avLst/>
          </a:prstGeom>
        </p:spPr>
      </p:pic>
      <p:pic>
        <p:nvPicPr>
          <p:cNvPr id="5" name="Picture 4" descr="34962973_992194827601737_4035539885363298304_nপডঙ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2400"/>
            <a:ext cx="838200" cy="1647825"/>
          </a:xfrm>
          <a:prstGeom prst="rect">
            <a:avLst/>
          </a:prstGeom>
        </p:spPr>
      </p:pic>
      <p:pic>
        <p:nvPicPr>
          <p:cNvPr id="8" name="Picture 7" descr="35236690_994228920731661_3057805904872210432_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3505200"/>
            <a:ext cx="1685925" cy="1352550"/>
          </a:xfrm>
          <a:prstGeom prst="rect">
            <a:avLst/>
          </a:prstGeom>
        </p:spPr>
      </p:pic>
      <p:pic>
        <p:nvPicPr>
          <p:cNvPr id="10" name="Picture 9" descr="35236690_994228920731661_3057805904872210432_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495800"/>
            <a:ext cx="1685925" cy="1352550"/>
          </a:xfrm>
          <a:prstGeom prst="rect">
            <a:avLst/>
          </a:prstGeom>
        </p:spPr>
      </p:pic>
      <p:pic>
        <p:nvPicPr>
          <p:cNvPr id="11" name="Picture 10" descr="35236690_994228920731661_3057805904872210432_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4038600"/>
            <a:ext cx="1685925" cy="1352550"/>
          </a:xfrm>
          <a:prstGeom prst="rect">
            <a:avLst/>
          </a:prstGeom>
        </p:spPr>
      </p:pic>
      <p:pic>
        <p:nvPicPr>
          <p:cNvPr id="12" name="Picture 11" descr="35236690_994228920731661_3057805904872210432_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2514600"/>
            <a:ext cx="1685925" cy="1352550"/>
          </a:xfrm>
          <a:prstGeom prst="rect">
            <a:avLst/>
          </a:prstGeom>
        </p:spPr>
      </p:pic>
      <p:pic>
        <p:nvPicPr>
          <p:cNvPr id="13" name="Picture 12" descr="35236690_994228920731661_3057805904872210432_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429000"/>
            <a:ext cx="1685925" cy="1352550"/>
          </a:xfrm>
          <a:prstGeom prst="rect">
            <a:avLst/>
          </a:prstGeom>
        </p:spPr>
      </p:pic>
      <p:pic>
        <p:nvPicPr>
          <p:cNvPr id="14" name="Picture 13" descr="35236690_994228920731661_3057805904872210432_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2457450"/>
            <a:ext cx="1685925" cy="1352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4600" y="457200"/>
            <a:ext cx="4572000" cy="95410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স্তম্ভ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দুটি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</a:rPr>
              <a:t>ক্রমযোজিত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হয়ে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বড়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</a:rPr>
              <a:t>আকার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ধারণ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করেছে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8532 L 0.15711 -0.22728 C 0.1901 -0.29803 0.23958 -0.33641 0.29114 -0.33641 C 0.34948 -0.33641 0.39652 -0.29803 0.42951 -0.22728 L 0.5875 0.0853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18313 L 0.1698 -0.12994 C 0.20486 -0.20069 0.2566 -0.23861 0.31007 -0.23861 C 0.37223 -0.23861 0.42136 -0.20069 0.45591 -0.12994 L 0.62188 0.18313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029 L 0.13819 -0.04948 C 0.16736 -0.11237 0.21076 -0.14705 0.2559 -0.14705 C 0.30764 -0.14705 0.34896 -0.11237 0.37813 -0.04948 L 0.51667 0.23029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3445 L 0.17292 -0.03677 C 0.20938 -0.09804 0.26355 -0.1318 0.31997 -0.1318 C 0.38473 -0.1318 0.43611 -0.09804 0.47257 -0.03677 L 0.64584 0.23445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41734 L -0.06493 3.81503E-6 C -0.0908 -0.09388 -0.12917 -0.14567 -0.16945 -0.14567 C -0.21511 -0.14567 -0.25191 -0.09388 -0.27778 3.81503E-6 L -0.40052 0.41734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22335 L -0.04027 -0.11607 C -0.05781 -0.19306 -0.08142 -0.23445 -0.10451 -0.23283 C -0.13038 -0.23098 -0.14982 -0.18659 -0.16145 -0.10659 L -0.21857 0.24116 " pathEditMode="relative" rAng="5226371" ptsTypes="FffFF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9.24855E-7 L -0.16718 9.24855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02543 L -0.06875 -0.19769 C -0.07743 -0.24763 -0.1 -0.28555 -0.13142 -0.30405 C -0.16771 -0.3237 -0.20278 -0.31815 -0.23542 -0.29156 L -0.38524 -0.17619 " pathEditMode="relative" rAng="12179629" ptsTypes="FffFF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33873 L -0.09896 -0.55931 C -0.12031 -0.60948 -0.15295 -0.63931 -0.18993 -0.63862 C -0.23073 -0.6437 -0.26424 -0.62035 -0.28941 -0.57411 L -0.40851 -0.37018 " pathEditMode="relative" rAng="11000630" ptsTypes="FffFF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59791 L -0.06059 -0.71375 C -0.07621 -0.73988 -0.1 -0.75468 -0.12482 -0.75468 C -0.15329 -0.75468 -0.17604 -0.73988 -0.19184 -0.71375 L -0.2677 -0.59791 " pathEditMode="relative" rAng="0" ptsTypes="FffFF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53425"/>
            <a:ext cx="6477000" cy="58477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শিরোনামঃ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ক্রমযোযিত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সংখ্যা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600200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381000" y="1981200"/>
            <a:ext cx="1905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86000" y="1371600"/>
            <a:ext cx="36576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5943600" y="1981200"/>
            <a:ext cx="2895600" cy="38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1942306" y="4305300"/>
            <a:ext cx="46474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515894" y="4305300"/>
            <a:ext cx="46474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6629400"/>
            <a:ext cx="845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800" y="3348335"/>
            <a:ext cx="3541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2400" dirty="0" smtClean="0">
              <a:ln w="1143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26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১। </a:t>
            </a:r>
            <a:r>
              <a:rPr lang="en-US" sz="2400" dirty="0" err="1" smtClean="0"/>
              <a:t>ক্রমযোজিত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গণসংখ্যা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4888468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২। </a:t>
            </a:r>
            <a:r>
              <a:rPr lang="en-US" sz="2400" dirty="0" err="1" smtClean="0"/>
              <a:t>ক্রমযোজিত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1295400"/>
          <a:ext cx="7772400" cy="462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শ্রেণি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ব্যাপ্তি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গণসংখ্যা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ক্রমযোজিত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গণসংখ্যা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৪১</a:t>
                      </a:r>
                      <a:r>
                        <a:rPr lang="en-US" baseline="0" dirty="0" smtClean="0"/>
                        <a:t> – 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৫১ – ৬০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৬১ – ৭০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৭১ – ৮০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৮১ –</a:t>
                      </a:r>
                      <a:r>
                        <a:rPr lang="en-US" baseline="0" dirty="0" smtClean="0"/>
                        <a:t> ৯০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৯১ – ১০০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মোট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33400"/>
            <a:ext cx="1219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সমাধান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685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১৬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33400"/>
            <a:ext cx="6858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নিম্নে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ক্রমযোজিত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গণসংখ্যার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সারণি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হলোঃ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24450" y="19574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৬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53150" y="2514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৮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07625" y="310737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১৩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00650" y="425037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৮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36325" y="36813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১০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3975" y="525946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r>
              <a:rPr lang="en-US" sz="2400" dirty="0" smtClean="0"/>
              <a:t> =৫০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05600" y="48243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৫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195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৬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22224" y="2514600"/>
            <a:ext cx="57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১৪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03425" y="3124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২৭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98475" y="369322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৩৭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34100" y="42622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৪৫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22225" y="4819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৫০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239000" y="194111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৬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98475" y="2509650"/>
            <a:ext cx="609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১৪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3124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২৭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3717460"/>
            <a:ext cx="7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৩৭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134100" y="4262735"/>
            <a:ext cx="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৪৫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029200" y="2209800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400800" y="2286000"/>
            <a:ext cx="914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768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334000" y="27432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05400" y="3048000"/>
            <a:ext cx="3810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6248400" y="2895600"/>
            <a:ext cx="762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562600" y="3352800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1"/>
          </p:cNvCxnSpPr>
          <p:nvPr/>
        </p:nvCxnSpPr>
        <p:spPr>
          <a:xfrm rot="10800000" flipV="1">
            <a:off x="6248400" y="3355033"/>
            <a:ext cx="838200" cy="3025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29200" y="3657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410200" y="3962400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6400800" y="3962400"/>
            <a:ext cx="838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953000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486400" y="45146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V="1">
            <a:off x="6400800" y="4572000"/>
            <a:ext cx="762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53000" y="4800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334000" y="51054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agehh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2057400"/>
            <a:ext cx="4229100" cy="1076325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rot="16200000" flipH="1">
            <a:off x="2857500" y="3619500"/>
            <a:ext cx="23622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H="1">
            <a:off x="5600700" y="3314700"/>
            <a:ext cx="19812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8834E-6 L 0.28646 -0.000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4.14431E-6 L 0.15 -4.1443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4431E-6 L -0.24167 0.0888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4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58E-6 L -0.09167 0.033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2.77521E-8 L 0.13333 2.77521E-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222 L -0.19653 0.0892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3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1665 L -0.06667 0.0319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3.36725E-6 L 0.12448 3.36725E-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33 L -0.19583 0.08857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5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-0.0111 L -0.05 0.0333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3.29325E-6 L 0.10416 -3.29325E-6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1619 L -0.21788 0.0747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45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4.54209E-6 L -0.10642 0.05551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3 -0.00115 L 0.0974 -0.00115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3.41351E-6 L -0.2052 0.07816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39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555 L -0.1 0.0444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4.21832E-6 L 0.1125 4.21832E-6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1" grpId="1"/>
      <p:bldP spid="11" grpId="2"/>
      <p:bldP spid="13" grpId="0"/>
      <p:bldP spid="13" grpId="1"/>
      <p:bldP spid="14" grpId="0"/>
      <p:bldP spid="15" grpId="0"/>
      <p:bldP spid="16" grpId="0"/>
      <p:bldP spid="17" grpId="0"/>
      <p:bldP spid="18" grpId="0"/>
      <p:bldP spid="18" grpId="1"/>
      <p:bldP spid="18" grpId="2"/>
      <p:bldP spid="20" grpId="0"/>
      <p:bldP spid="20" grpId="1"/>
      <p:bldP spid="20" grpId="2"/>
      <p:bldP spid="20" grpId="3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8" grpId="0"/>
      <p:bldP spid="28" grpId="1"/>
      <p:bldP spid="28" grpId="2"/>
      <p:bldP spid="36" grpId="0"/>
      <p:bldP spid="36" grpId="1"/>
      <p:bldP spid="43" grpId="0"/>
      <p:bldP spid="43" grpId="1"/>
      <p:bldP spid="53" grpId="0"/>
      <p:bldP spid="53" grpId="1"/>
      <p:bldP spid="63" grpId="0"/>
      <p:bldP spid="63" grpId="1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95870"/>
            <a:ext cx="2759090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মূল্যায়ন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1981200"/>
          <a:ext cx="861059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325"/>
                <a:gridCol w="958745"/>
                <a:gridCol w="976831"/>
                <a:gridCol w="1058235"/>
                <a:gridCol w="1058235"/>
                <a:gridCol w="1221041"/>
                <a:gridCol w="1139637"/>
                <a:gridCol w="1121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শ্রেণি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err="1" smtClean="0"/>
                        <a:t>ব্যাপ্তি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৪১–৪৫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৪৬–৫০ 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৫১–৫৫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৫৬–৬০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৬১–৬৫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৬৬–৭০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৭১–৭৫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গণ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সংখ্যা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৫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১৫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২৫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৩২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২৮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২০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১২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14400" y="4800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১। </a:t>
            </a:r>
            <a:r>
              <a:rPr lang="en-US" sz="2800" dirty="0" err="1" smtClean="0">
                <a:solidFill>
                  <a:schemeClr val="tx2"/>
                </a:solidFill>
              </a:rPr>
              <a:t>ক্রমযোজিত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গণসংখ্যা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কর</a:t>
            </a:r>
            <a:r>
              <a:rPr lang="en-US" sz="2800" dirty="0" smtClean="0">
                <a:solidFill>
                  <a:schemeClr val="tx2"/>
                </a:solidFill>
              </a:rPr>
              <a:t>।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41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006" y="67270"/>
            <a:ext cx="8535194" cy="6411318"/>
            <a:chOff x="304006" y="67270"/>
            <a:chExt cx="8535194" cy="6411318"/>
          </a:xfrm>
        </p:grpSpPr>
        <p:sp>
          <p:nvSpPr>
            <p:cNvPr id="3" name="Rectangle 2"/>
            <p:cNvSpPr/>
            <p:nvPr/>
          </p:nvSpPr>
          <p:spPr>
            <a:xfrm>
              <a:off x="2590800" y="67270"/>
              <a:ext cx="3720891" cy="923330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দলীয়</a:t>
              </a:r>
              <a:r>
                <a:rPr lang="en-US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5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কাজ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rot="10800000" flipV="1">
              <a:off x="304800" y="609600"/>
              <a:ext cx="2286000" cy="4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-2628900" y="3543300"/>
              <a:ext cx="5867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4800" y="6477000"/>
              <a:ext cx="8534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V="1">
              <a:off x="5829300" y="3467100"/>
              <a:ext cx="59436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3" idx="3"/>
            </p:cNvCxnSpPr>
            <p:nvPr/>
          </p:nvCxnSpPr>
          <p:spPr>
            <a:xfrm rot="10800000">
              <a:off x="6311692" y="528935"/>
              <a:ext cx="2451311" cy="4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1981200"/>
          <a:ext cx="747096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325"/>
                <a:gridCol w="958745"/>
                <a:gridCol w="976831"/>
                <a:gridCol w="1058235"/>
                <a:gridCol w="1058235"/>
                <a:gridCol w="1221041"/>
                <a:gridCol w="1121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শ্রেণি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err="1" smtClean="0"/>
                        <a:t>ব্যাপ্তি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১১–২০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২১–৩০  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৩১–৪০ 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৪১–৫০ 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৫১–৬০ 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৬১–৭০ 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গণ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সংখ্যা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৭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১০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২০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১৮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১৫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৭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5400" y="45821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১। </a:t>
            </a:r>
            <a:r>
              <a:rPr lang="en-US" sz="2800" dirty="0" err="1" smtClean="0">
                <a:solidFill>
                  <a:schemeClr val="tx2"/>
                </a:solidFill>
              </a:rPr>
              <a:t>সারণি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থেকে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ক্রমযোজিত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গণসংখ্যা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কর</a:t>
            </a:r>
            <a:r>
              <a:rPr lang="en-US" sz="2800" dirty="0" smtClean="0">
                <a:solidFill>
                  <a:schemeClr val="tx2"/>
                </a:solidFill>
              </a:rPr>
              <a:t>।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xels-photo-7216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6010870"/>
            <a:ext cx="4573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খোদা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হাফেজ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228600"/>
            <a:ext cx="4060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সবাইকে</a:t>
            </a:r>
            <a:r>
              <a:rPr lang="en-US" sz="4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endParaRPr lang="en-US" sz="4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repeatCount="5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190</Words>
  <Application>Microsoft Office PowerPoint</Application>
  <PresentationFormat>On-screen Show (4:3)</PresentationFormat>
  <Paragraphs>96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z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19</cp:revision>
  <dcterms:created xsi:type="dcterms:W3CDTF">2018-06-14T08:17:38Z</dcterms:created>
  <dcterms:modified xsi:type="dcterms:W3CDTF">2019-02-20T18:51:39Z</dcterms:modified>
</cp:coreProperties>
</file>